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2" r:id="rId4"/>
    <p:sldId id="264" r:id="rId5"/>
    <p:sldId id="265" r:id="rId6"/>
    <p:sldId id="271" r:id="rId7"/>
    <p:sldId id="274" r:id="rId8"/>
    <p:sldId id="266" r:id="rId9"/>
    <p:sldId id="267" r:id="rId10"/>
    <p:sldId id="273" r:id="rId11"/>
    <p:sldId id="269" r:id="rId12"/>
    <p:sldId id="275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E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F356-800A-465D-86CA-2B87AA2E8F41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75D8E-F571-420E-A17A-535EFDA5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7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75D8E-F571-420E-A17A-535EFDA501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6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0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3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2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67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5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3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6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8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09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64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1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8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20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62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24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3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7105649" y="1981199"/>
            <a:ext cx="4657725" cy="4410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61975" y="3162301"/>
            <a:ext cx="4362450" cy="3181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 вашей презентации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763374" y="5086350"/>
            <a:ext cx="133351" cy="143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 rot="5400000">
            <a:off x="11110912" y="5738812"/>
            <a:ext cx="133351" cy="143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4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7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1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8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26B9-99E5-4161-9ED3-0868EBFFE1A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6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26B9-99E5-4161-9ED3-0868EBFFE1A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2A234-BC44-4403-B95A-570E97F80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8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131A-DEDE-41FB-B10E-9BE8D1C909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CC6D-4243-48E3-925E-CE8F29DC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3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66775" y="5322888"/>
            <a:ext cx="9144000" cy="113506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АО «КРРК»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Е.И.Перов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0575" y="4322763"/>
            <a:ext cx="9144000" cy="113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РЕАЛИЗАЦИЯ ОСОБОГО ЭКОНОМИЧЕСКОГО РЕЖИМА НА АРКТИЧЕСКИХ ТЕРРИТОРИЯХ РЕСПУБЛИКИ КАРЕЛИЯ</a:t>
            </a:r>
          </a:p>
        </p:txBody>
      </p:sp>
    </p:spTree>
    <p:extLst>
      <p:ext uri="{BB962C8B-B14F-4D97-AF65-F5344CB8AC3E}">
        <p14:creationId xmlns:p14="http://schemas.microsoft.com/office/powerpoint/2010/main" val="185818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68274C-3BB5-0C81-8C1A-271AE7EA3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69" y="903739"/>
            <a:ext cx="10584461" cy="5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6F6C2B-00FA-9CA6-6449-15F46518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33" y="905048"/>
            <a:ext cx="10582134" cy="59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0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7D7307-6D0B-84F6-9409-A03A8DE1B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32" y="897622"/>
            <a:ext cx="10595336" cy="59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7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7D06A3-BC3A-5399-4BD8-79F75688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32" y="897622"/>
            <a:ext cx="10595335" cy="59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6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A58BF5-8366-17A8-11A6-DCB626A6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89" y="906011"/>
            <a:ext cx="10580422" cy="59519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6B4EF8-F4BF-EBB1-76B8-9B4993D6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39" y="2291441"/>
            <a:ext cx="428685" cy="295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DF349-3C03-3748-287B-7449E41FE6B0}"/>
              </a:ext>
            </a:extLst>
          </p:cNvPr>
          <p:cNvSpPr txBox="1"/>
          <p:nvPr/>
        </p:nvSpPr>
        <p:spPr>
          <a:xfrm>
            <a:off x="1568741" y="2208266"/>
            <a:ext cx="74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98E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63922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3E4D1B-2439-64E0-0B1A-F3B01F963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33" y="897623"/>
            <a:ext cx="10595333" cy="59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0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837FC-687A-7028-450A-D44F5FDFF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13" y="895350"/>
            <a:ext cx="10599374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DCD76B-F7AF-2134-A81C-8D9D1AC9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78" y="906449"/>
            <a:ext cx="10579644" cy="59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5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65D22-6BCE-ABD6-59B9-9E4427F0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32" y="897622"/>
            <a:ext cx="10595335" cy="59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E92F58-B2C2-FFB0-C340-8B0A088FC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32" y="897622"/>
            <a:ext cx="10595335" cy="59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AB706-BE60-6151-AFB6-7D91BAFAC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38" y="900328"/>
            <a:ext cx="10590524" cy="59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4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22</Words>
  <Application>Microsoft Office PowerPoint</Application>
  <PresentationFormat>Широкоэкранный</PresentationFormat>
  <Paragraphs>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Специальное оформление</vt:lpstr>
      <vt:lpstr>Генеральный директор АО «КРРК» Е.И.Перов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 докладчика</dc:title>
  <dc:creator>Татьяна</dc:creator>
  <cp:lastModifiedBy>1</cp:lastModifiedBy>
  <cp:revision>12</cp:revision>
  <dcterms:created xsi:type="dcterms:W3CDTF">2022-03-31T13:17:39Z</dcterms:created>
  <dcterms:modified xsi:type="dcterms:W3CDTF">2022-10-06T12:25:45Z</dcterms:modified>
</cp:coreProperties>
</file>